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05-Sep-20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05-Sep-20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05-Sep-20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05-Sep-20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Different types of cheques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581400"/>
            <a:ext cx="6248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5006268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685800"/>
            <a:ext cx="106680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8523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90600"/>
            <a:ext cx="80010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6187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1485900"/>
            <a:ext cx="64770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9597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38400" y="-2362200"/>
            <a:ext cx="11430000" cy="906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95590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</Words>
  <Application>Microsoft Office PowerPoint</Application>
  <PresentationFormat>On-screen Show (4:3)</PresentationFormat>
  <Paragraphs>1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Different types of cheques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Different types of cheques</dc:title>
  <dc:creator>Signature</dc:creator>
  <cp:lastModifiedBy>Signature</cp:lastModifiedBy>
  <cp:revision>3</cp:revision>
  <dcterms:created xsi:type="dcterms:W3CDTF">2006-08-16T00:00:00Z</dcterms:created>
  <dcterms:modified xsi:type="dcterms:W3CDTF">2020-09-05T13:41:56Z</dcterms:modified>
</cp:coreProperties>
</file>